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1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Negggg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August 4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</a:p>
          <a:p>
            <a:r>
              <a:rPr lang="en-US" dirty="0" smtClean="0"/>
              <a:t>OGDI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20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0408" y="2452744"/>
            <a:ext cx="3228190" cy="3318936"/>
          </a:xfrm>
        </p:spPr>
        <p:txBody>
          <a:bodyPr>
            <a:noAutofit/>
          </a:bodyPr>
          <a:lstStyle/>
          <a:p>
            <a:r>
              <a:rPr lang="en-US" sz="1800" dirty="0" smtClean="0"/>
              <a:t>International Actor</a:t>
            </a:r>
          </a:p>
          <a:p>
            <a:pPr lvl="1"/>
            <a:r>
              <a:rPr lang="en-US" sz="1800" dirty="0" smtClean="0"/>
              <a:t>China</a:t>
            </a:r>
          </a:p>
          <a:p>
            <a:pPr lvl="1"/>
            <a:r>
              <a:rPr lang="en-US" sz="1800" dirty="0" smtClean="0"/>
              <a:t>Russia</a:t>
            </a:r>
          </a:p>
          <a:p>
            <a:pPr lvl="1"/>
            <a:r>
              <a:rPr lang="en-US" sz="1800" dirty="0" smtClean="0"/>
              <a:t>UN</a:t>
            </a:r>
          </a:p>
          <a:p>
            <a:pPr lvl="1"/>
            <a:r>
              <a:rPr lang="en-US" sz="1800" dirty="0" smtClean="0"/>
              <a:t>Japan</a:t>
            </a:r>
          </a:p>
          <a:p>
            <a:pPr lvl="1"/>
            <a:r>
              <a:rPr lang="en-US" sz="1800" dirty="0" smtClean="0"/>
              <a:t>EU</a:t>
            </a:r>
          </a:p>
          <a:p>
            <a:r>
              <a:rPr lang="en-US" sz="1800" dirty="0" smtClean="0"/>
              <a:t>Cheating</a:t>
            </a:r>
          </a:p>
          <a:p>
            <a:pPr lvl="1"/>
            <a:r>
              <a:rPr lang="en-US" sz="1800" dirty="0" smtClean="0"/>
              <a:t>Consult</a:t>
            </a:r>
          </a:p>
          <a:p>
            <a:pPr lvl="1"/>
            <a:r>
              <a:rPr lang="en-US" sz="1800" dirty="0" smtClean="0"/>
              <a:t>Condition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0955" y="2452744"/>
            <a:ext cx="33563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Procedural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Consult States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XO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EIA/EIS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Topic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Terrestrial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Military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Private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763" y="601084"/>
            <a:ext cx="2296756" cy="17225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148" y="472776"/>
            <a:ext cx="2614986" cy="243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62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Disads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1"/>
            <a:ext cx="2797884" cy="3773943"/>
          </a:xfrm>
        </p:spPr>
        <p:txBody>
          <a:bodyPr>
            <a:normAutofit fontScale="47500" lnSpcReduction="20000"/>
          </a:bodyPr>
          <a:lstStyle/>
          <a:p>
            <a:r>
              <a:rPr lang="en-US" sz="3400" dirty="0" smtClean="0"/>
              <a:t>IR </a:t>
            </a:r>
            <a:r>
              <a:rPr lang="en-US" sz="3400" dirty="0" err="1" smtClean="0"/>
              <a:t>Disads</a:t>
            </a:r>
            <a:endParaRPr lang="en-US" sz="3400" dirty="0" smtClean="0"/>
          </a:p>
          <a:p>
            <a:pPr lvl="1"/>
            <a:r>
              <a:rPr lang="en-US" sz="3400" dirty="0" smtClean="0"/>
              <a:t>China</a:t>
            </a:r>
          </a:p>
          <a:p>
            <a:pPr lvl="1"/>
            <a:r>
              <a:rPr lang="en-US" sz="3400" dirty="0" smtClean="0"/>
              <a:t>Russia</a:t>
            </a:r>
          </a:p>
          <a:p>
            <a:r>
              <a:rPr lang="en-US" sz="3400" dirty="0" smtClean="0"/>
              <a:t>Energy</a:t>
            </a:r>
          </a:p>
          <a:p>
            <a:pPr lvl="1"/>
            <a:r>
              <a:rPr lang="en-US" sz="3400" dirty="0" smtClean="0"/>
              <a:t>Electricity Prices</a:t>
            </a:r>
          </a:p>
          <a:p>
            <a:pPr lvl="1"/>
            <a:r>
              <a:rPr lang="en-US" sz="3400" dirty="0" smtClean="0"/>
              <a:t>Oil</a:t>
            </a:r>
          </a:p>
          <a:p>
            <a:r>
              <a:rPr lang="en-US" sz="3400" dirty="0" smtClean="0"/>
              <a:t>Environment </a:t>
            </a:r>
            <a:r>
              <a:rPr lang="en-US" sz="3400" dirty="0" err="1" smtClean="0"/>
              <a:t>Disads</a:t>
            </a:r>
            <a:endParaRPr lang="en-US" sz="3400" dirty="0" smtClean="0"/>
          </a:p>
          <a:p>
            <a:r>
              <a:rPr lang="en-US" sz="3400" dirty="0" smtClean="0"/>
              <a:t>Federalism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400" dirty="0"/>
              <a:t>Agency </a:t>
            </a:r>
            <a:r>
              <a:rPr lang="en-US" sz="3400" dirty="0" err="1"/>
              <a:t>Disads</a:t>
            </a:r>
            <a:endParaRPr lang="en-US" sz="3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400" dirty="0"/>
              <a:t>NOAA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400" dirty="0"/>
              <a:t>NASA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86339" y="2403610"/>
            <a:ext cx="37535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Spending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Politix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Capital/Agenda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Highway Bill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NSA </a:t>
            </a:r>
            <a:r>
              <a:rPr lang="en-US" dirty="0" smtClean="0"/>
              <a:t>Reform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Minimum Wage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Export Import Bank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Iran Strikes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Midterms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EPA (Dems Bad)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C02 Tax (Dems Good)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ACA (Dems Good)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Asia Pivot (Dems Bad)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Immigration (Dems Bad)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575271"/>
            <a:ext cx="2355028" cy="17107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126" y="2856659"/>
            <a:ext cx="2857500" cy="2543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789" y="41995"/>
            <a:ext cx="2302809" cy="230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9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Kritiks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395567"/>
            <a:ext cx="9601196" cy="3318936"/>
          </a:xfrm>
        </p:spPr>
        <p:txBody>
          <a:bodyPr>
            <a:normAutofit fontScale="62500" lnSpcReduction="20000"/>
          </a:bodyPr>
          <a:lstStyle/>
          <a:p>
            <a:r>
              <a:rPr lang="en-US" sz="2900" dirty="0" err="1" smtClean="0"/>
              <a:t>Afropessimism</a:t>
            </a:r>
            <a:endParaRPr lang="en-US" sz="2900" dirty="0" smtClean="0"/>
          </a:p>
          <a:p>
            <a:r>
              <a:rPr lang="en-US" sz="2900" dirty="0" err="1" smtClean="0"/>
              <a:t>Anthro</a:t>
            </a:r>
            <a:endParaRPr lang="en-US" sz="2900" dirty="0" smtClean="0"/>
          </a:p>
          <a:p>
            <a:r>
              <a:rPr lang="en-US" sz="2900" dirty="0" smtClean="0"/>
              <a:t>Cap</a:t>
            </a:r>
          </a:p>
          <a:p>
            <a:r>
              <a:rPr lang="en-US" sz="2900" dirty="0" smtClean="0"/>
              <a:t>Cartography/Borders</a:t>
            </a:r>
          </a:p>
          <a:p>
            <a:r>
              <a:rPr lang="en-US" sz="2900" dirty="0" smtClean="0"/>
              <a:t>Ecology Ks</a:t>
            </a:r>
          </a:p>
          <a:p>
            <a:r>
              <a:rPr lang="en-US" sz="2900" dirty="0" smtClean="0"/>
              <a:t>Gender</a:t>
            </a:r>
          </a:p>
          <a:p>
            <a:r>
              <a:rPr lang="en-US" sz="2900" dirty="0" smtClean="0"/>
              <a:t>Heidegger</a:t>
            </a:r>
          </a:p>
          <a:p>
            <a:r>
              <a:rPr lang="en-US" sz="2900" dirty="0" smtClean="0"/>
              <a:t>Queer Theory</a:t>
            </a:r>
          </a:p>
          <a:p>
            <a:r>
              <a:rPr lang="en-US" sz="2900" dirty="0" smtClean="0"/>
              <a:t>Security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332" y="2522370"/>
            <a:ext cx="4960488" cy="330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648</TotalTime>
  <Words>98</Words>
  <Application>Microsoft Office PowerPoint</Application>
  <PresentationFormat>Widescreen</PresentationFormat>
  <Paragraphs>61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Garamond</vt:lpstr>
      <vt:lpstr>Organic</vt:lpstr>
      <vt:lpstr>The Negggg</vt:lpstr>
      <vt:lpstr>Counterplans</vt:lpstr>
      <vt:lpstr>Disads</vt:lpstr>
      <vt:lpstr>Kritiks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Negggg</dc:title>
  <dc:creator>Mike Baxter-Kauf</dc:creator>
  <cp:lastModifiedBy>Mike Baxter-Kauf</cp:lastModifiedBy>
  <cp:revision>17</cp:revision>
  <dcterms:created xsi:type="dcterms:W3CDTF">2014-08-03T21:36:15Z</dcterms:created>
  <dcterms:modified xsi:type="dcterms:W3CDTF">2014-08-04T21:53:57Z</dcterms:modified>
</cp:coreProperties>
</file>